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0" r:id="rId2"/>
  </p:sldMasterIdLst>
  <p:notesMasterIdLst>
    <p:notesMasterId r:id="rId22"/>
  </p:notesMasterIdLst>
  <p:sldIdLst>
    <p:sldId id="259" r:id="rId3"/>
    <p:sldId id="260" r:id="rId4"/>
    <p:sldId id="292" r:id="rId5"/>
    <p:sldId id="389" r:id="rId6"/>
    <p:sldId id="380" r:id="rId7"/>
    <p:sldId id="361" r:id="rId8"/>
    <p:sldId id="362" r:id="rId9"/>
    <p:sldId id="291" r:id="rId10"/>
    <p:sldId id="293" r:id="rId11"/>
    <p:sldId id="305" r:id="rId12"/>
    <p:sldId id="383" r:id="rId13"/>
    <p:sldId id="387" r:id="rId14"/>
    <p:sldId id="385" r:id="rId15"/>
    <p:sldId id="388" r:id="rId16"/>
    <p:sldId id="294" r:id="rId17"/>
    <p:sldId id="287" r:id="rId18"/>
    <p:sldId id="295" r:id="rId19"/>
    <p:sldId id="379" r:id="rId20"/>
    <p:sldId id="282" r:id="rId21"/>
  </p:sldIdLst>
  <p:sldSz cx="12192000" cy="6858000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D2D4"/>
    <a:srgbClr val="8EB4E3"/>
    <a:srgbClr val="F8899B"/>
    <a:srgbClr val="00194A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5" autoAdjust="0"/>
    <p:restoredTop sz="86824" autoAdjust="0"/>
  </p:normalViewPr>
  <p:slideViewPr>
    <p:cSldViewPr snapToGrid="0">
      <p:cViewPr varScale="1">
        <p:scale>
          <a:sx n="99" d="100"/>
          <a:sy n="99" d="100"/>
        </p:scale>
        <p:origin x="109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609FB5-D682-4E1B-A8E0-1B69B4357F8C}" type="datetimeFigureOut">
              <a:rPr lang="zh-CN" altLang="en-US" smtClean="0"/>
              <a:t>2023/12/8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4B038-AC5E-4343-A25A-C9FCB4598DB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2680734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73627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8429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8207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5570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40905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82549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30607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84667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43115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40245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9078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altLang="zh-CN"/>
              <a:t>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726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0633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8096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04800" indent="304800" algn="just">
              <a:lnSpc>
                <a:spcPct val="150000"/>
              </a:lnSpc>
            </a:pPr>
            <a:endParaRPr lang="en-US" altLang="zh-TW" sz="18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</a:endParaRPr>
          </a:p>
          <a:p>
            <a:pPr marL="304800" indent="304800" algn="just">
              <a:lnSpc>
                <a:spcPct val="150000"/>
              </a:lnSpc>
            </a:pPr>
            <a:endParaRPr lang="zh-TW" altLang="zh-TW" sz="1800" kern="100" dirty="0">
              <a:effectLst/>
              <a:latin typeface="Times New Roman" panose="02020603050405020304" pitchFamily="18" charset="0"/>
              <a:ea typeface="新細明體" panose="02020500000000000000" pitchFamily="18" charset="-12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2798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04800" indent="304800" algn="just">
              <a:lnSpc>
                <a:spcPct val="150000"/>
              </a:lnSpc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27857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7057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zh-TW" sz="1200" kern="100" dirty="0">
              <a:effectLst/>
              <a:latin typeface="Times New Roman" panose="02020603050405020304" pitchFamily="18" charset="0"/>
              <a:ea typeface="+mn-ea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2028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1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37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Click="0" advTm="0">
    <p:push dir="u"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30737016"/>
      </p:ext>
    </p:extLst>
  </p:cSld>
  <p:clrMapOvr>
    <a:masterClrMapping/>
  </p:clrMapOvr>
  <p:transition spd="slow" advClick="0" advTm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43904066"/>
      </p:ext>
    </p:extLst>
  </p:cSld>
  <p:clrMapOvr>
    <a:masterClrMapping/>
  </p:clrMapOvr>
  <p:transition spd="slow" advClick="0" advTm="0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53262063"/>
      </p:ext>
    </p:extLst>
  </p:cSld>
  <p:clrMapOvr>
    <a:masterClrMapping/>
  </p:clrMapOvr>
  <p:transition spd="slow" advClick="0" advTm="0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3262730"/>
      </p:ext>
    </p:extLst>
  </p:cSld>
  <p:clrMapOvr>
    <a:masterClrMapping/>
  </p:clrMapOvr>
  <p:transition spd="slow" advClick="0" advTm="0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05712001"/>
      </p:ext>
    </p:extLst>
  </p:cSld>
  <p:clrMapOvr>
    <a:masterClrMapping/>
  </p:clrMapOvr>
  <p:transition spd="slow" advClick="0" advTm="0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670065262"/>
      </p:ext>
    </p:extLst>
  </p:cSld>
  <p:clrMapOvr>
    <a:masterClrMapping/>
  </p:clrMapOvr>
  <p:transition spd="slow" advClick="0" advTm="0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60428754"/>
      </p:ext>
    </p:extLst>
  </p:cSld>
  <p:clrMapOvr>
    <a:masterClrMapping/>
  </p:clrMapOvr>
  <p:transition spd="slow" advClick="0" advTm="0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74446486"/>
      </p:ext>
    </p:extLst>
  </p:cSld>
  <p:clrMapOvr>
    <a:masterClrMapping/>
  </p:clrMapOvr>
  <p:transition spd="slow" advClick="0" advTm="0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749571730"/>
      </p:ext>
    </p:extLst>
  </p:cSld>
  <p:clrMapOvr>
    <a:masterClrMapping/>
  </p:clrMapOvr>
  <p:transition spd="slow" advClick="0" advTm="0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12277881"/>
      </p:ext>
    </p:extLst>
  </p:cSld>
  <p:clrMapOvr>
    <a:masterClrMapping/>
  </p:clrMapOvr>
  <p:transition spd="slow" advClick="0" advTm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29442383"/>
      </p:ext>
    </p:extLst>
  </p:cSld>
  <p:clrMapOvr>
    <a:masterClrMapping/>
  </p:clrMapOvr>
  <p:transition spd="slow" advClick="0" advTm="0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75906607"/>
      </p:ext>
    </p:extLst>
  </p:cSld>
  <p:clrMapOvr>
    <a:masterClrMapping/>
  </p:clrMapOvr>
  <p:transition spd="slow" advClick="0" advTm="0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03150270"/>
      </p:ext>
    </p:extLst>
  </p:cSld>
  <p:clrMapOvr>
    <a:masterClrMapping/>
  </p:clrMapOvr>
  <p:transition spd="slow" advClick="0" advTm="0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42771328"/>
      </p:ext>
    </p:extLst>
  </p:cSld>
  <p:clrMapOvr>
    <a:masterClrMapping/>
  </p:clrMapOvr>
  <p:transition spd="slow" advClick="0" advTm="0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99022649"/>
      </p:ext>
    </p:extLst>
  </p:cSld>
  <p:clrMapOvr>
    <a:masterClrMapping/>
  </p:clrMapOvr>
  <p:transition spd="slow" advClick="0" advTm="0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4250939"/>
      </p:ext>
    </p:extLst>
  </p:cSld>
  <p:clrMapOvr>
    <a:masterClrMapping/>
  </p:clrMapOvr>
  <p:transition spd="slow" advClick="0" advTm="0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74642283"/>
      </p:ext>
    </p:extLst>
  </p:cSld>
  <p:clrMapOvr>
    <a:masterClrMapping/>
  </p:clrMapOvr>
  <p:transition spd="slow" advClick="0" advTm="0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057332015"/>
      </p:ext>
    </p:extLst>
  </p:cSld>
  <p:clrMapOvr>
    <a:masterClrMapping/>
  </p:clrMapOvr>
  <p:transition spd="slow" advClick="0" advTm="0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2958058"/>
      </p:ext>
    </p:extLst>
  </p:cSld>
  <p:clrMapOvr>
    <a:masterClrMapping/>
  </p:clrMapOvr>
  <p:transition spd="slow" advClick="0" advTm="0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30472951"/>
      </p:ext>
    </p:extLst>
  </p:cSld>
  <p:clrMapOvr>
    <a:masterClrMapping/>
  </p:clrMapOvr>
  <p:transition spd="slow" advClick="0" advTm="0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518597049"/>
      </p:ext>
    </p:extLst>
  </p:cSld>
  <p:clrMapOvr>
    <a:masterClrMapping/>
  </p:clrMapOvr>
  <p:transition spd="slow" advClick="0" advTm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43454326"/>
      </p:ext>
    </p:extLst>
  </p:cSld>
  <p:clrMapOvr>
    <a:masterClrMapping/>
  </p:clrMapOvr>
  <p:transition spd="slow" advClick="0" advTm="0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492659972"/>
      </p:ext>
    </p:extLst>
  </p:cSld>
  <p:clrMapOvr>
    <a:masterClrMapping/>
  </p:clrMapOvr>
  <p:transition spd="slow" advClick="0" advTm="0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43783679"/>
      </p:ext>
    </p:extLst>
  </p:cSld>
  <p:clrMapOvr>
    <a:masterClrMapping/>
  </p:clrMapOvr>
  <p:transition spd="slow" advClick="0" advTm="0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2023/12/8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2850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2023/12/8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78964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803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68223477"/>
      </p:ext>
    </p:extLst>
  </p:cSld>
  <p:clrMapOvr>
    <a:masterClrMapping/>
  </p:clrMapOvr>
  <p:transition spd="slow" advClick="0" advTm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23667948"/>
      </p:ext>
    </p:extLst>
  </p:cSld>
  <p:clrMapOvr>
    <a:masterClrMapping/>
  </p:clrMapOvr>
  <p:transition spd="slow" advClick="0" advTm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543835319"/>
      </p:ext>
    </p:extLst>
  </p:cSld>
  <p:clrMapOvr>
    <a:masterClrMapping/>
  </p:clrMapOvr>
  <p:transition spd="slow" advClick="0" advTm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65123603"/>
      </p:ext>
    </p:extLst>
  </p:cSld>
  <p:clrMapOvr>
    <a:masterClrMapping/>
  </p:clrMapOvr>
  <p:transition spd="slow" advClick="0" advTm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97874705"/>
      </p:ext>
    </p:extLst>
  </p:cSld>
  <p:clrMapOvr>
    <a:masterClrMapping/>
  </p:clrMapOvr>
  <p:transition spd="slow" advClick="0" advTm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49823441"/>
      </p:ext>
    </p:extLst>
  </p:cSld>
  <p:clrMapOvr>
    <a:masterClrMapping/>
  </p:clrMapOvr>
  <p:transition spd="slow" advClick="0" advTm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rgbClr val="8EB4E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rgbClr val="8EB4E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rgbClr val="8EB4E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rgbClr val="8EB4E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transition spd="slow" advClick="0" advTm="0">
    <p:push dir="u"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929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e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A29B66E-43A8-D49D-EB07-C3BC1E56F1DB}"/>
              </a:ext>
            </a:extLst>
          </p:cNvPr>
          <p:cNvSpPr txBox="1"/>
          <p:nvPr/>
        </p:nvSpPr>
        <p:spPr>
          <a:xfrm>
            <a:off x="1557867" y="1583337"/>
            <a:ext cx="9093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圖片版</a:t>
            </a:r>
            <a:r>
              <a:rPr lang="en-US" altLang="zh-TW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CTRL+F</a:t>
            </a:r>
            <a:r>
              <a:rPr lang="zh-TW" altLang="en-US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－按圖索字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F859C7F-C853-1B1B-79CC-CCB718268969}"/>
              </a:ext>
            </a:extLst>
          </p:cNvPr>
          <p:cNvSpPr txBox="1"/>
          <p:nvPr/>
        </p:nvSpPr>
        <p:spPr>
          <a:xfrm>
            <a:off x="3355538" y="2794001"/>
            <a:ext cx="5500595" cy="280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指導教授：羅峻旗 教授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組長：資工四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410828608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石辰栩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組員：資工四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410919077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傅詩軒</a:t>
            </a:r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solidFill>
                <a:schemeClr val="tx1">
                  <a:lumMod val="65000"/>
                  <a:lumOff val="35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   資工四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B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410903652</a:t>
            </a:r>
            <a:r>
              <a:rPr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楊明耀</a:t>
            </a:r>
          </a:p>
        </p:txBody>
      </p:sp>
    </p:spTree>
    <p:extLst>
      <p:ext uri="{BB962C8B-B14F-4D97-AF65-F5344CB8AC3E}">
        <p14:creationId xmlns:p14="http://schemas.microsoft.com/office/powerpoint/2010/main" val="155290999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41702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C77585BB-FB3D-7B4E-8A79-9830879F88AD}"/>
              </a:ext>
            </a:extLst>
          </p:cNvPr>
          <p:cNvSpPr txBox="1"/>
          <p:nvPr/>
        </p:nvSpPr>
        <p:spPr>
          <a:xfrm>
            <a:off x="34130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統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功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架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6" name="Picture 2" descr="免費智慧手機圖示圖片| FreeImages">
            <a:extLst>
              <a:ext uri="{FF2B5EF4-FFF2-40B4-BE49-F238E27FC236}">
                <a16:creationId xmlns:a16="http://schemas.microsoft.com/office/drawing/2014/main" id="{68D527AA-B205-450E-834D-25EE47A1A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953" y="1200961"/>
            <a:ext cx="2060934" cy="4456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B3850FDC-0CD3-4431-8E58-F0346946A1FB}"/>
              </a:ext>
            </a:extLst>
          </p:cNvPr>
          <p:cNvSpPr txBox="1"/>
          <p:nvPr/>
        </p:nvSpPr>
        <p:spPr>
          <a:xfrm>
            <a:off x="5540629" y="1064854"/>
            <a:ext cx="29213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dirty="0">
                <a:ea typeface="標楷體" panose="03000509000000000000" pitchFamily="65" charset="-120"/>
              </a:rPr>
              <a:t>SERVER</a:t>
            </a:r>
            <a:endParaRPr lang="zh-TW" altLang="en-US" sz="4400" dirty="0">
              <a:ea typeface="標楷體" panose="03000509000000000000" pitchFamily="65" charset="-120"/>
            </a:endParaRPr>
          </a:p>
        </p:txBody>
      </p:sp>
      <p:pic>
        <p:nvPicPr>
          <p:cNvPr id="8" name="Picture 2" descr="Ocr - Free technology icons">
            <a:extLst>
              <a:ext uri="{FF2B5EF4-FFF2-40B4-BE49-F238E27FC236}">
                <a16:creationId xmlns:a16="http://schemas.microsoft.com/office/drawing/2014/main" id="{A05DFAA9-5306-4010-BFE1-4E284959D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756" y="2138172"/>
            <a:ext cx="1434339" cy="143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Ocr - Free technology icons">
            <a:extLst>
              <a:ext uri="{FF2B5EF4-FFF2-40B4-BE49-F238E27FC236}">
                <a16:creationId xmlns:a16="http://schemas.microsoft.com/office/drawing/2014/main" id="{749EE6CB-C1C0-45C3-835B-0E54102D9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5755" y="4052685"/>
            <a:ext cx="1434339" cy="143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C9D1F667-8C85-4650-B246-591C21FD22E1}"/>
              </a:ext>
            </a:extLst>
          </p:cNvPr>
          <p:cNvSpPr txBox="1"/>
          <p:nvPr/>
        </p:nvSpPr>
        <p:spPr>
          <a:xfrm>
            <a:off x="6345281" y="4464251"/>
            <a:ext cx="143433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dirty="0">
                <a:ea typeface="標楷體" panose="03000509000000000000" pitchFamily="65" charset="-120"/>
              </a:rPr>
              <a:t>YOLO</a:t>
            </a:r>
            <a:endParaRPr lang="zh-TW" altLang="en-US" sz="3600" b="1" dirty="0">
              <a:ea typeface="標楷體" panose="03000509000000000000" pitchFamily="65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38D5AAA-71AC-4AC0-B1A1-3312FC4C65B6}"/>
              </a:ext>
            </a:extLst>
          </p:cNvPr>
          <p:cNvSpPr txBox="1"/>
          <p:nvPr/>
        </p:nvSpPr>
        <p:spPr>
          <a:xfrm>
            <a:off x="6315755" y="2548978"/>
            <a:ext cx="143433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b="1" dirty="0">
                <a:ea typeface="標楷體" panose="03000509000000000000" pitchFamily="65" charset="-120"/>
              </a:rPr>
              <a:t>OCR</a:t>
            </a:r>
            <a:endParaRPr lang="zh-TW" altLang="en-US" sz="3600" b="1" dirty="0">
              <a:ea typeface="標楷體" panose="03000509000000000000" pitchFamily="65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4441976-AA90-4A7F-9ED7-D0C554CDC4C0}"/>
              </a:ext>
            </a:extLst>
          </p:cNvPr>
          <p:cNvSpPr txBox="1"/>
          <p:nvPr/>
        </p:nvSpPr>
        <p:spPr>
          <a:xfrm>
            <a:off x="7955330" y="4385133"/>
            <a:ext cx="28949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影像辨識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6EA8A338-FBD8-4E47-829E-0E006DC557E4}"/>
              </a:ext>
            </a:extLst>
          </p:cNvPr>
          <p:cNvSpPr txBox="1"/>
          <p:nvPr/>
        </p:nvSpPr>
        <p:spPr>
          <a:xfrm>
            <a:off x="7896189" y="2487422"/>
            <a:ext cx="28949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文字辨識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7A1F08B-30BA-48D7-85FD-6B731FC329C9}"/>
              </a:ext>
            </a:extLst>
          </p:cNvPr>
          <p:cNvSpPr txBox="1"/>
          <p:nvPr/>
        </p:nvSpPr>
        <p:spPr>
          <a:xfrm>
            <a:off x="3714312" y="3953625"/>
            <a:ext cx="187110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Chat GPT</a:t>
            </a:r>
            <a:endParaRPr lang="zh-TW" altLang="en-US" sz="4400" dirty="0">
              <a:solidFill>
                <a:schemeClr val="tx1">
                  <a:lumMod val="50000"/>
                  <a:lumOff val="50000"/>
                </a:schemeClr>
              </a:solidFill>
              <a:ea typeface="標楷體" panose="03000509000000000000" pitchFamily="65" charset="-12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A7A1F08B-30BA-48D7-85FD-6B731FC329C9}"/>
              </a:ext>
            </a:extLst>
          </p:cNvPr>
          <p:cNvSpPr txBox="1"/>
          <p:nvPr/>
        </p:nvSpPr>
        <p:spPr>
          <a:xfrm>
            <a:off x="2735333" y="1064854"/>
            <a:ext cx="18711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dirty="0">
                <a:ea typeface="標楷體" panose="03000509000000000000" pitchFamily="65" charset="-120"/>
              </a:rPr>
              <a:t>CLIENT</a:t>
            </a:r>
            <a:endParaRPr lang="zh-TW" altLang="en-US" sz="4400" dirty="0">
              <a:ea typeface="標楷體" panose="03000509000000000000" pitchFamily="65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A7A1F08B-30BA-48D7-85FD-6B731FC329C9}"/>
              </a:ext>
            </a:extLst>
          </p:cNvPr>
          <p:cNvSpPr txBox="1"/>
          <p:nvPr/>
        </p:nvSpPr>
        <p:spPr>
          <a:xfrm>
            <a:off x="3745609" y="2653627"/>
            <a:ext cx="18711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dirty="0" err="1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Ctrl+F</a:t>
            </a:r>
            <a:endParaRPr lang="zh-TW" altLang="en-US" sz="4400" dirty="0">
              <a:solidFill>
                <a:schemeClr val="tx1">
                  <a:lumMod val="50000"/>
                  <a:lumOff val="50000"/>
                </a:schemeClr>
              </a:solidFill>
              <a:ea typeface="標楷體" panose="03000509000000000000" pitchFamily="65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A7A1F08B-30BA-48D7-85FD-6B731FC329C9}"/>
              </a:ext>
            </a:extLst>
          </p:cNvPr>
          <p:cNvSpPr txBox="1"/>
          <p:nvPr/>
        </p:nvSpPr>
        <p:spPr>
          <a:xfrm>
            <a:off x="1857102" y="3428998"/>
            <a:ext cx="17035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dirty="0">
                <a:ea typeface="標楷體" panose="03000509000000000000" pitchFamily="65" charset="-120"/>
              </a:rPr>
              <a:t>APP</a:t>
            </a:r>
            <a:endParaRPr lang="zh-TW" altLang="en-US" sz="4400" dirty="0"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59666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 animBg="1"/>
      <p:bldP spid="11" grpId="0" animBg="1"/>
      <p:bldP spid="12" grpId="0"/>
      <p:bldP spid="13" grpId="0"/>
      <p:bldP spid="14" grpId="0"/>
      <p:bldP spid="17" grpId="0"/>
      <p:bldP spid="18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9">
            <a:extLst>
              <a:ext uri="{FF2B5EF4-FFF2-40B4-BE49-F238E27FC236}">
                <a16:creationId xmlns:a16="http://schemas.microsoft.com/office/drawing/2014/main" id="{C77585BB-FB3D-7B4E-8A79-9830879F88AD}"/>
              </a:ext>
            </a:extLst>
          </p:cNvPr>
          <p:cNvSpPr txBox="1"/>
          <p:nvPr/>
        </p:nvSpPr>
        <p:spPr>
          <a:xfrm>
            <a:off x="34130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統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功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架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735" y="1111592"/>
            <a:ext cx="2073195" cy="46224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C39251E5-49F8-0376-57C2-532653C1929E}"/>
              </a:ext>
            </a:extLst>
          </p:cNvPr>
          <p:cNvSpPr/>
          <p:nvPr/>
        </p:nvSpPr>
        <p:spPr>
          <a:xfrm>
            <a:off x="2324402" y="1395012"/>
            <a:ext cx="727749" cy="7570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9402" y="1111592"/>
            <a:ext cx="2073196" cy="46224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1" name="矩形 20">
            <a:extLst>
              <a:ext uri="{FF2B5EF4-FFF2-40B4-BE49-F238E27FC236}">
                <a16:creationId xmlns:a16="http://schemas.microsoft.com/office/drawing/2014/main" id="{C39251E5-49F8-0376-57C2-532653C1929E}"/>
              </a:ext>
            </a:extLst>
          </p:cNvPr>
          <p:cNvSpPr/>
          <p:nvPr/>
        </p:nvSpPr>
        <p:spPr>
          <a:xfrm>
            <a:off x="5153497" y="2142836"/>
            <a:ext cx="1884659" cy="12307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FB652531-6E92-1C17-E740-63241439EB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1162" y="1092531"/>
            <a:ext cx="2082858" cy="4641519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8D4D52A-B9D9-9C07-6438-6BF3D10B5CAB}"/>
              </a:ext>
            </a:extLst>
          </p:cNvPr>
          <p:cNvSpPr/>
          <p:nvPr/>
        </p:nvSpPr>
        <p:spPr>
          <a:xfrm>
            <a:off x="9971089" y="1654786"/>
            <a:ext cx="510194" cy="42396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7972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1" grpId="0" animBg="1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78836" y="100285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C5F14476-C916-69F1-DDDB-5EE052C91206}"/>
              </a:ext>
            </a:extLst>
          </p:cNvPr>
          <p:cNvSpPr/>
          <p:nvPr/>
        </p:nvSpPr>
        <p:spPr>
          <a:xfrm>
            <a:off x="3930669" y="3140811"/>
            <a:ext cx="858274" cy="4775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41C0743-CEB8-1644-D415-C12709D4E6E9}"/>
              </a:ext>
            </a:extLst>
          </p:cNvPr>
          <p:cNvSpPr txBox="1"/>
          <p:nvPr/>
        </p:nvSpPr>
        <p:spPr>
          <a:xfrm>
            <a:off x="5287764" y="3379577"/>
            <a:ext cx="1869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ea typeface="標楷體" panose="03000509000000000000" pitchFamily="65" charset="-120"/>
              </a:rPr>
              <a:t>SERVER</a:t>
            </a:r>
            <a:endParaRPr lang="zh-TW" altLang="en-US" sz="3600" dirty="0">
              <a:ea typeface="標楷體" panose="03000509000000000000" pitchFamily="65" charset="-120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53553CE6-4705-B12B-71F3-95C46B386F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/>
          <a:stretch/>
        </p:blipFill>
        <p:spPr bwMode="auto">
          <a:xfrm>
            <a:off x="5880597" y="2918468"/>
            <a:ext cx="1531974" cy="33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C9FFB98-A53A-A3A3-E4AA-DAE93186D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9283" y="2654059"/>
            <a:ext cx="803895" cy="803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箭號: 向右 9">
            <a:extLst>
              <a:ext uri="{FF2B5EF4-FFF2-40B4-BE49-F238E27FC236}">
                <a16:creationId xmlns:a16="http://schemas.microsoft.com/office/drawing/2014/main" id="{1A8753D6-B6D2-D989-4B47-25081B857B84}"/>
              </a:ext>
            </a:extLst>
          </p:cNvPr>
          <p:cNvSpPr/>
          <p:nvPr/>
        </p:nvSpPr>
        <p:spPr>
          <a:xfrm>
            <a:off x="7670643" y="3131973"/>
            <a:ext cx="858274" cy="4775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B2F2351-D46B-7E05-53D9-B03FE9B47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2731" y="1035224"/>
            <a:ext cx="2086935" cy="4650605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A97CEE2B-43E0-AB75-6C06-F95A12E53E25}"/>
              </a:ext>
            </a:extLst>
          </p:cNvPr>
          <p:cNvSpPr/>
          <p:nvPr/>
        </p:nvSpPr>
        <p:spPr>
          <a:xfrm>
            <a:off x="3251709" y="1609392"/>
            <a:ext cx="508297" cy="41345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TW" altLang="en-US"/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C9FCD9C9-2A51-2FD4-69CC-7A8839D4A6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15668" y="1025699"/>
            <a:ext cx="2097496" cy="46741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文本框 19">
            <a:extLst>
              <a:ext uri="{FF2B5EF4-FFF2-40B4-BE49-F238E27FC236}">
                <a16:creationId xmlns:a16="http://schemas.microsoft.com/office/drawing/2014/main" id="{C7724721-6507-53F5-66A2-6D37D6239883}"/>
              </a:ext>
            </a:extLst>
          </p:cNvPr>
          <p:cNvSpPr txBox="1"/>
          <p:nvPr/>
        </p:nvSpPr>
        <p:spPr>
          <a:xfrm>
            <a:off x="34130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統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功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架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140252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0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文本框 19">
            <a:extLst>
              <a:ext uri="{FF2B5EF4-FFF2-40B4-BE49-F238E27FC236}">
                <a16:creationId xmlns:a16="http://schemas.microsoft.com/office/drawing/2014/main" id="{C77585BB-FB3D-7B4E-8A79-9830879F88AD}"/>
              </a:ext>
            </a:extLst>
          </p:cNvPr>
          <p:cNvSpPr txBox="1"/>
          <p:nvPr/>
        </p:nvSpPr>
        <p:spPr>
          <a:xfrm>
            <a:off x="34130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統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功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架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5151" y="1103384"/>
            <a:ext cx="2073195" cy="462245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C39251E5-49F8-0376-57C2-532653C1929E}"/>
              </a:ext>
            </a:extLst>
          </p:cNvPr>
          <p:cNvSpPr/>
          <p:nvPr/>
        </p:nvSpPr>
        <p:spPr>
          <a:xfrm>
            <a:off x="2536588" y="1379844"/>
            <a:ext cx="779813" cy="75706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 descr="一張含有 文字, 螢幕擷取畫面, 信, 字型 的圖片&#10;&#10;自動產生的描述">
            <a:extLst>
              <a:ext uri="{FF2B5EF4-FFF2-40B4-BE49-F238E27FC236}">
                <a16:creationId xmlns:a16="http://schemas.microsoft.com/office/drawing/2014/main" id="{02EC7D35-FD66-A90D-D5CB-303CD5F1604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0232" y="1103384"/>
            <a:ext cx="2073196" cy="46224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圖片 8" descr="一張含有 文字, 螢幕擷取畫面, 標誌, 字型 的圖片&#10;&#10;自動產生的描述">
            <a:extLst>
              <a:ext uri="{FF2B5EF4-FFF2-40B4-BE49-F238E27FC236}">
                <a16:creationId xmlns:a16="http://schemas.microsoft.com/office/drawing/2014/main" id="{2AC3C896-2B3F-75C1-BDDF-173A16A8559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360" y="1103384"/>
            <a:ext cx="2073195" cy="46224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5807242-E0EC-4FEC-A8D7-CFF300DE265B}"/>
              </a:ext>
            </a:extLst>
          </p:cNvPr>
          <p:cNvSpPr/>
          <p:nvPr/>
        </p:nvSpPr>
        <p:spPr>
          <a:xfrm>
            <a:off x="3982064" y="2657472"/>
            <a:ext cx="1648398" cy="72856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A83478E-3008-9A96-FB41-281DA58E036D}"/>
              </a:ext>
            </a:extLst>
          </p:cNvPr>
          <p:cNvSpPr/>
          <p:nvPr/>
        </p:nvSpPr>
        <p:spPr>
          <a:xfrm>
            <a:off x="7605835" y="1649851"/>
            <a:ext cx="527593" cy="45847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84AD6F4-07AE-2CBB-86A9-C11E95EFB4CB}"/>
              </a:ext>
            </a:extLst>
          </p:cNvPr>
          <p:cNvSpPr txBox="1"/>
          <p:nvPr/>
        </p:nvSpPr>
        <p:spPr>
          <a:xfrm>
            <a:off x="9102453" y="3209923"/>
            <a:ext cx="1869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ea typeface="標楷體" panose="03000509000000000000" pitchFamily="65" charset="-120"/>
              </a:rPr>
              <a:t>SERVER</a:t>
            </a:r>
            <a:endParaRPr lang="zh-TW" altLang="en-US" sz="3600" dirty="0">
              <a:ea typeface="標楷體" panose="03000509000000000000" pitchFamily="65" charset="-120"/>
            </a:endParaRP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F1942094-AE39-D656-6AE2-5B246384F2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/>
          <a:stretch/>
        </p:blipFill>
        <p:spPr bwMode="auto">
          <a:xfrm>
            <a:off x="9669301" y="2921885"/>
            <a:ext cx="1321745" cy="288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5B7583B4-F982-4B64-D8B2-F033897254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7786" y="2735520"/>
            <a:ext cx="572465" cy="572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箭號: 向右 15">
            <a:extLst>
              <a:ext uri="{FF2B5EF4-FFF2-40B4-BE49-F238E27FC236}">
                <a16:creationId xmlns:a16="http://schemas.microsoft.com/office/drawing/2014/main" id="{5A0334A5-8BFE-77F0-788F-141483D992F3}"/>
              </a:ext>
            </a:extLst>
          </p:cNvPr>
          <p:cNvSpPr/>
          <p:nvPr/>
        </p:nvSpPr>
        <p:spPr>
          <a:xfrm>
            <a:off x="8354590" y="3045461"/>
            <a:ext cx="572465" cy="4775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53559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" grpId="0" animBg="1"/>
      <p:bldP spid="11" grpId="0" animBg="1"/>
      <p:bldP spid="12" grpId="0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" name="圖片 1" descr="一張含有 文字, 螢幕擷取畫面, 信, 字型 的圖片&#10;&#10;自動產生的描述">
            <a:extLst>
              <a:ext uri="{FF2B5EF4-FFF2-40B4-BE49-F238E27FC236}">
                <a16:creationId xmlns:a16="http://schemas.microsoft.com/office/drawing/2014/main" id="{FF056EAB-CAD4-C2A1-2F05-54B8BC90FEC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989" y="1117769"/>
            <a:ext cx="2073196" cy="46224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箭號: 向右 2">
            <a:extLst>
              <a:ext uri="{FF2B5EF4-FFF2-40B4-BE49-F238E27FC236}">
                <a16:creationId xmlns:a16="http://schemas.microsoft.com/office/drawing/2014/main" id="{34573427-B139-A3B2-3DDF-76098CC3CA4D}"/>
              </a:ext>
            </a:extLst>
          </p:cNvPr>
          <p:cNvSpPr/>
          <p:nvPr/>
        </p:nvSpPr>
        <p:spPr>
          <a:xfrm>
            <a:off x="4080796" y="3097041"/>
            <a:ext cx="858274" cy="4775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76509897-3921-C374-AA87-BCE124CA0887}"/>
              </a:ext>
            </a:extLst>
          </p:cNvPr>
          <p:cNvSpPr txBox="1"/>
          <p:nvPr/>
        </p:nvSpPr>
        <p:spPr>
          <a:xfrm>
            <a:off x="1762831" y="3268066"/>
            <a:ext cx="1869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3600" dirty="0">
                <a:ea typeface="標楷體" panose="03000509000000000000" pitchFamily="65" charset="-120"/>
              </a:rPr>
              <a:t>SERVER</a:t>
            </a:r>
            <a:endParaRPr lang="zh-TW" altLang="en-US" sz="3600" dirty="0">
              <a:ea typeface="標楷體" panose="03000509000000000000" pitchFamily="65" charset="-12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A08FDE91-CBEE-4AB3-B190-60ABAD4FF3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4"/>
          <a:stretch/>
        </p:blipFill>
        <p:spPr bwMode="auto">
          <a:xfrm>
            <a:off x="2355664" y="2806957"/>
            <a:ext cx="1531974" cy="33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DF4E1B71-9185-3E71-C340-F0C7CF056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350" y="2542548"/>
            <a:ext cx="803895" cy="803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箭號: 向右 8">
            <a:extLst>
              <a:ext uri="{FF2B5EF4-FFF2-40B4-BE49-F238E27FC236}">
                <a16:creationId xmlns:a16="http://schemas.microsoft.com/office/drawing/2014/main" id="{A59999BC-DD86-7598-0329-8D6D54ADD9C8}"/>
              </a:ext>
            </a:extLst>
          </p:cNvPr>
          <p:cNvSpPr/>
          <p:nvPr/>
        </p:nvSpPr>
        <p:spPr>
          <a:xfrm>
            <a:off x="7670643" y="3131973"/>
            <a:ext cx="858274" cy="47753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 descr="一張含有 文字, 螢幕擷取畫面 的圖片&#10;&#10;自動產生的描述">
            <a:extLst>
              <a:ext uri="{FF2B5EF4-FFF2-40B4-BE49-F238E27FC236}">
                <a16:creationId xmlns:a16="http://schemas.microsoft.com/office/drawing/2014/main" id="{D8623C15-1BE1-8303-5564-C4A4822433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241" y="1117769"/>
            <a:ext cx="2073196" cy="46224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6966427B-AEFB-66C6-5355-7056E9625C39}"/>
              </a:ext>
            </a:extLst>
          </p:cNvPr>
          <p:cNvSpPr/>
          <p:nvPr/>
        </p:nvSpPr>
        <p:spPr>
          <a:xfrm>
            <a:off x="6843451" y="4923147"/>
            <a:ext cx="607017" cy="35370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本框 19">
            <a:extLst>
              <a:ext uri="{FF2B5EF4-FFF2-40B4-BE49-F238E27FC236}">
                <a16:creationId xmlns:a16="http://schemas.microsoft.com/office/drawing/2014/main" id="{CED2BA22-0BBF-AB1E-C34C-7312D7B4CC85}"/>
              </a:ext>
            </a:extLst>
          </p:cNvPr>
          <p:cNvSpPr txBox="1"/>
          <p:nvPr/>
        </p:nvSpPr>
        <p:spPr>
          <a:xfrm>
            <a:off x="34130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系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統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功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能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架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2898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9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CCBE9D3-E838-88C2-DE87-460876F1042F}"/>
              </a:ext>
            </a:extLst>
          </p:cNvPr>
          <p:cNvSpPr txBox="1"/>
          <p:nvPr/>
        </p:nvSpPr>
        <p:spPr>
          <a:xfrm>
            <a:off x="3750381" y="4446655"/>
            <a:ext cx="4691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結論與未來發展</a:t>
            </a:r>
          </a:p>
        </p:txBody>
      </p:sp>
      <p:sp>
        <p:nvSpPr>
          <p:cNvPr id="7" name="文本框 1">
            <a:extLst>
              <a:ext uri="{FF2B5EF4-FFF2-40B4-BE49-F238E27FC236}">
                <a16:creationId xmlns:a16="http://schemas.microsoft.com/office/drawing/2014/main" id="{684474DC-98A9-F2FB-0B10-FD5C3D2ED358}"/>
              </a:ext>
            </a:extLst>
          </p:cNvPr>
          <p:cNvSpPr txBox="1"/>
          <p:nvPr/>
        </p:nvSpPr>
        <p:spPr>
          <a:xfrm>
            <a:off x="3637554" y="1061112"/>
            <a:ext cx="48577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F8899B"/>
                </a:solidFill>
              </a:rPr>
              <a:t>0</a:t>
            </a:r>
            <a:r>
              <a:rPr lang="en-US" altLang="zh-TW" sz="23900" b="1" dirty="0">
                <a:solidFill>
                  <a:srgbClr val="F8899B"/>
                </a:solidFill>
              </a:rPr>
              <a:t>3</a:t>
            </a:r>
            <a:endParaRPr lang="zh-CN" altLang="en-US" sz="23900" b="1" dirty="0">
              <a:solidFill>
                <a:srgbClr val="F8899B"/>
              </a:solidFill>
            </a:endParaRPr>
          </a:p>
        </p:txBody>
      </p:sp>
      <p:sp>
        <p:nvSpPr>
          <p:cNvPr id="8" name="文本框 2">
            <a:extLst>
              <a:ext uri="{FF2B5EF4-FFF2-40B4-BE49-F238E27FC236}">
                <a16:creationId xmlns:a16="http://schemas.microsoft.com/office/drawing/2014/main" id="{09606311-E3AE-F90F-D033-F685BAF35080}"/>
              </a:ext>
            </a:extLst>
          </p:cNvPr>
          <p:cNvSpPr txBox="1"/>
          <p:nvPr/>
        </p:nvSpPr>
        <p:spPr>
          <a:xfrm>
            <a:off x="4066179" y="2592300"/>
            <a:ext cx="40005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F8899B"/>
                </a:solidFill>
              </a:rPr>
              <a:t>PART </a:t>
            </a:r>
            <a:r>
              <a:rPr lang="en-US" altLang="zh-TW" sz="4000" b="1" dirty="0">
                <a:solidFill>
                  <a:srgbClr val="F8899B"/>
                </a:solidFill>
              </a:rPr>
              <a:t>THREE</a:t>
            </a:r>
            <a:endParaRPr lang="zh-CN" altLang="en-US" sz="4000" b="1" dirty="0">
              <a:solidFill>
                <a:srgbClr val="F8899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7017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19">
            <a:extLst>
              <a:ext uri="{FF2B5EF4-FFF2-40B4-BE49-F238E27FC236}">
                <a16:creationId xmlns:a16="http://schemas.microsoft.com/office/drawing/2014/main" id="{EC1FFDD9-D378-49B3-77F6-307F6BFFC95C}"/>
              </a:ext>
            </a:extLst>
          </p:cNvPr>
          <p:cNvSpPr txBox="1"/>
          <p:nvPr/>
        </p:nvSpPr>
        <p:spPr>
          <a:xfrm>
            <a:off x="381282" y="1215572"/>
            <a:ext cx="628650" cy="44268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結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論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與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未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來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發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展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714D48F-978A-CFA7-5DA3-897CF1F213E2}"/>
              </a:ext>
            </a:extLst>
          </p:cNvPr>
          <p:cNvSpPr txBox="1"/>
          <p:nvPr/>
        </p:nvSpPr>
        <p:spPr>
          <a:xfrm>
            <a:off x="1601986" y="1481533"/>
            <a:ext cx="539931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媒介取得方便</a:t>
            </a: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輕鬆在圖片中完成</a:t>
            </a:r>
            <a:r>
              <a:rPr lang="en-US" altLang="zh-TW" sz="2800" kern="1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Ctrl+F</a:t>
            </a: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串接</a:t>
            </a:r>
            <a:r>
              <a:rPr lang="en-US" altLang="zh-TW" sz="28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ChatGPT API</a:t>
            </a: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提供即時問答</a:t>
            </a: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應用層面廣泛</a:t>
            </a: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800" kern="1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可對指定類別進行延伸</a:t>
            </a: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sz="28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13" name="Rounded Rectangle 2">
            <a:extLst>
              <a:ext uri="{FF2B5EF4-FFF2-40B4-BE49-F238E27FC236}">
                <a16:creationId xmlns:a16="http://schemas.microsoft.com/office/drawing/2014/main" id="{0205FEF6-7125-316D-96BD-0FDB10FD0C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2628" y="1774699"/>
            <a:ext cx="1590675" cy="1590675"/>
          </a:xfrm>
          <a:prstGeom prst="roundRect">
            <a:avLst>
              <a:gd name="adj" fmla="val 50000"/>
            </a:avLst>
          </a:prstGeom>
          <a:solidFill>
            <a:srgbClr val="FDD2D4"/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 altLang="zh-TW" b="1" dirty="0">
                <a:solidFill>
                  <a:schemeClr val="bg1"/>
                </a:solidFill>
              </a:rPr>
              <a:t>OCR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4" name="Rounded Rectangle 3">
            <a:extLst>
              <a:ext uri="{FF2B5EF4-FFF2-40B4-BE49-F238E27FC236}">
                <a16:creationId xmlns:a16="http://schemas.microsoft.com/office/drawing/2014/main" id="{D8CEE3DF-0456-79F6-5A82-9E11A71C11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1637" y="1774699"/>
            <a:ext cx="1590675" cy="1590675"/>
          </a:xfrm>
          <a:prstGeom prst="roundRect">
            <a:avLst>
              <a:gd name="adj" fmla="val 50000"/>
            </a:avLst>
          </a:prstGeom>
          <a:solidFill>
            <a:srgbClr val="8EB4E3"/>
          </a:solidFill>
          <a:ln w="12700">
            <a:noFill/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ChatGPT</a:t>
            </a:r>
          </a:p>
        </p:txBody>
      </p:sp>
      <p:sp>
        <p:nvSpPr>
          <p:cNvPr id="15" name="Rounded Rectangle 3">
            <a:extLst>
              <a:ext uri="{FF2B5EF4-FFF2-40B4-BE49-F238E27FC236}">
                <a16:creationId xmlns:a16="http://schemas.microsoft.com/office/drawing/2014/main" id="{67B3848B-A36E-C5F9-F25E-38A8247406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2628" y="3785792"/>
            <a:ext cx="1590675" cy="1590675"/>
          </a:xfrm>
          <a:prstGeom prst="roundRect">
            <a:avLst>
              <a:gd name="adj" fmla="val 50000"/>
            </a:avLst>
          </a:prstGeom>
          <a:solidFill>
            <a:srgbClr val="8EB4E3"/>
          </a:solidFill>
          <a:ln w="12700">
            <a:noFill/>
            <a:round/>
            <a:headEnd/>
            <a:tailEnd/>
          </a:ln>
        </p:spPr>
        <p:txBody>
          <a:bodyPr anchor="ctr"/>
          <a:lstStyle/>
          <a:p>
            <a:pPr algn="ctr"/>
            <a:r>
              <a:rPr lang="en-US" altLang="zh-CN" b="1" dirty="0">
                <a:solidFill>
                  <a:srgbClr val="FFFFFF"/>
                </a:solidFill>
              </a:rPr>
              <a:t>APP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16" name="Rounded Rectangle 2">
            <a:extLst>
              <a:ext uri="{FF2B5EF4-FFF2-40B4-BE49-F238E27FC236}">
                <a16:creationId xmlns:a16="http://schemas.microsoft.com/office/drawing/2014/main" id="{64C77487-4B18-0511-E632-60689B5F5A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71637" y="3785791"/>
            <a:ext cx="1590675" cy="1590675"/>
          </a:xfrm>
          <a:prstGeom prst="roundRect">
            <a:avLst>
              <a:gd name="adj" fmla="val 50000"/>
            </a:avLst>
          </a:prstGeom>
          <a:solidFill>
            <a:srgbClr val="FDD2D4"/>
          </a:solidFill>
          <a:ln>
            <a:noFill/>
          </a:ln>
        </p:spPr>
        <p:txBody>
          <a:bodyPr anchor="ctr"/>
          <a:lstStyle/>
          <a:p>
            <a:pPr algn="ctr"/>
            <a:r>
              <a:rPr lang="en-US" altLang="zh-TW" b="1" dirty="0">
                <a:solidFill>
                  <a:schemeClr val="bg1"/>
                </a:solidFill>
              </a:rPr>
              <a:t>YOLO</a:t>
            </a:r>
            <a:endParaRPr lang="en-US" altLang="zh-C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4379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14" grpId="0" animBg="1"/>
      <p:bldP spid="15" grpId="0" animBg="1"/>
      <p:bldP spid="1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CCBE9D3-E838-88C2-DE87-460876F1042F}"/>
              </a:ext>
            </a:extLst>
          </p:cNvPr>
          <p:cNvSpPr txBox="1"/>
          <p:nvPr/>
        </p:nvSpPr>
        <p:spPr>
          <a:xfrm>
            <a:off x="3750381" y="4446655"/>
            <a:ext cx="4691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展示時間</a:t>
            </a:r>
          </a:p>
        </p:txBody>
      </p:sp>
      <p:sp>
        <p:nvSpPr>
          <p:cNvPr id="7" name="文本框 1">
            <a:extLst>
              <a:ext uri="{FF2B5EF4-FFF2-40B4-BE49-F238E27FC236}">
                <a16:creationId xmlns:a16="http://schemas.microsoft.com/office/drawing/2014/main" id="{684474DC-98A9-F2FB-0B10-FD5C3D2ED358}"/>
              </a:ext>
            </a:extLst>
          </p:cNvPr>
          <p:cNvSpPr txBox="1"/>
          <p:nvPr/>
        </p:nvSpPr>
        <p:spPr>
          <a:xfrm>
            <a:off x="3637554" y="1061112"/>
            <a:ext cx="48577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F8899B"/>
                </a:solidFill>
              </a:rPr>
              <a:t>0</a:t>
            </a:r>
            <a:r>
              <a:rPr lang="en-US" altLang="zh-TW" sz="23900" b="1" dirty="0">
                <a:solidFill>
                  <a:srgbClr val="F8899B"/>
                </a:solidFill>
              </a:rPr>
              <a:t>4</a:t>
            </a:r>
            <a:endParaRPr lang="zh-CN" altLang="en-US" sz="23900" b="1" dirty="0">
              <a:solidFill>
                <a:srgbClr val="F8899B"/>
              </a:solidFill>
            </a:endParaRPr>
          </a:p>
        </p:txBody>
      </p:sp>
      <p:sp>
        <p:nvSpPr>
          <p:cNvPr id="8" name="文本框 2">
            <a:extLst>
              <a:ext uri="{FF2B5EF4-FFF2-40B4-BE49-F238E27FC236}">
                <a16:creationId xmlns:a16="http://schemas.microsoft.com/office/drawing/2014/main" id="{09606311-E3AE-F90F-D033-F685BAF35080}"/>
              </a:ext>
            </a:extLst>
          </p:cNvPr>
          <p:cNvSpPr txBox="1"/>
          <p:nvPr/>
        </p:nvSpPr>
        <p:spPr>
          <a:xfrm>
            <a:off x="4066179" y="2592300"/>
            <a:ext cx="40005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F8899B"/>
                </a:solidFill>
              </a:rPr>
              <a:t>PART </a:t>
            </a:r>
            <a:r>
              <a:rPr lang="en-US" altLang="zh-TW" sz="4000" b="1" dirty="0">
                <a:solidFill>
                  <a:srgbClr val="F8899B"/>
                </a:solidFill>
              </a:rPr>
              <a:t>FOUR</a:t>
            </a:r>
            <a:endParaRPr lang="zh-CN" altLang="en-US" sz="4000" b="1" dirty="0">
              <a:solidFill>
                <a:srgbClr val="F8899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193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文本框 19">
            <a:extLst>
              <a:ext uri="{FF2B5EF4-FFF2-40B4-BE49-F238E27FC236}">
                <a16:creationId xmlns:a16="http://schemas.microsoft.com/office/drawing/2014/main" id="{741AB334-4382-5EC7-8F9C-18C82E452806}"/>
              </a:ext>
            </a:extLst>
          </p:cNvPr>
          <p:cNvSpPr txBox="1"/>
          <p:nvPr/>
        </p:nvSpPr>
        <p:spPr>
          <a:xfrm>
            <a:off x="381282" y="2258987"/>
            <a:ext cx="628650" cy="2426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製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作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方</a:t>
            </a: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CN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法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50BC036-4C70-F509-2A26-21F2A3FC36D4}"/>
              </a:ext>
            </a:extLst>
          </p:cNvPr>
          <p:cNvSpPr txBox="1"/>
          <p:nvPr/>
        </p:nvSpPr>
        <p:spPr>
          <a:xfrm>
            <a:off x="4548040" y="2810419"/>
            <a:ext cx="33779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DEMO</a:t>
            </a:r>
            <a:endParaRPr lang="zh-TW" altLang="en-US" sz="8000" dirty="0">
              <a:solidFill>
                <a:schemeClr val="tx1">
                  <a:lumMod val="50000"/>
                  <a:lumOff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57589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CCBE9D3-E838-88C2-DE87-460876F1042F}"/>
              </a:ext>
            </a:extLst>
          </p:cNvPr>
          <p:cNvSpPr txBox="1"/>
          <p:nvPr/>
        </p:nvSpPr>
        <p:spPr>
          <a:xfrm>
            <a:off x="3750381" y="2705724"/>
            <a:ext cx="46912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8800" dirty="0">
                <a:solidFill>
                  <a:schemeClr val="tx1">
                    <a:lumMod val="50000"/>
                    <a:lumOff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感謝聆聽</a:t>
            </a:r>
          </a:p>
        </p:txBody>
      </p:sp>
    </p:spTree>
    <p:extLst>
      <p:ext uri="{BB962C8B-B14F-4D97-AF65-F5344CB8AC3E}">
        <p14:creationId xmlns:p14="http://schemas.microsoft.com/office/powerpoint/2010/main" val="1044019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859809" y="1061113"/>
            <a:ext cx="10699844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266013A6-8298-4483-A4C3-9C3529302602}"/>
              </a:ext>
            </a:extLst>
          </p:cNvPr>
          <p:cNvSpPr/>
          <p:nvPr/>
        </p:nvSpPr>
        <p:spPr>
          <a:xfrm>
            <a:off x="1360654" y="2964689"/>
            <a:ext cx="495300" cy="495300"/>
          </a:xfrm>
          <a:prstGeom prst="ellipse">
            <a:avLst/>
          </a:prstGeom>
          <a:solidFill>
            <a:srgbClr val="F8899B"/>
          </a:solidFill>
          <a:ln>
            <a:solidFill>
              <a:srgbClr val="F88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56E3805-94CB-4C19-ADF8-327E0486664E}"/>
              </a:ext>
            </a:extLst>
          </p:cNvPr>
          <p:cNvSpPr txBox="1"/>
          <p:nvPr/>
        </p:nvSpPr>
        <p:spPr>
          <a:xfrm>
            <a:off x="1855954" y="2945188"/>
            <a:ext cx="1110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3200" dirty="0">
                <a:solidFill>
                  <a:schemeClr val="bg1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簡介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8F2A8398-6C1C-4F3A-AE40-8076CF96871D}"/>
              </a:ext>
            </a:extLst>
          </p:cNvPr>
          <p:cNvSpPr/>
          <p:nvPr/>
        </p:nvSpPr>
        <p:spPr>
          <a:xfrm>
            <a:off x="1366330" y="4184992"/>
            <a:ext cx="495300" cy="495300"/>
          </a:xfrm>
          <a:prstGeom prst="ellipse">
            <a:avLst/>
          </a:prstGeom>
          <a:noFill/>
          <a:ln>
            <a:solidFill>
              <a:srgbClr val="F88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8F68D1A-CBB9-473B-BB3A-F5F384CE5505}"/>
              </a:ext>
            </a:extLst>
          </p:cNvPr>
          <p:cNvSpPr txBox="1"/>
          <p:nvPr/>
        </p:nvSpPr>
        <p:spPr>
          <a:xfrm>
            <a:off x="4509929" y="1306450"/>
            <a:ext cx="3112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chemeClr val="bg1">
                    <a:lumMod val="50000"/>
                  </a:schemeClr>
                </a:solidFill>
                <a:cs typeface="Times New Roman" panose="02020603050405020304" pitchFamily="18" charset="0"/>
              </a:rPr>
              <a:t>CONTENTS</a:t>
            </a:r>
            <a:endParaRPr lang="zh-CN" altLang="en-US" sz="4400" dirty="0">
              <a:solidFill>
                <a:schemeClr val="bg1">
                  <a:lumMod val="50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  <p:sp>
        <p:nvSpPr>
          <p:cNvPr id="20" name="文本框 7">
            <a:extLst>
              <a:ext uri="{FF2B5EF4-FFF2-40B4-BE49-F238E27FC236}">
                <a16:creationId xmlns:a16="http://schemas.microsoft.com/office/drawing/2014/main" id="{B7A19F77-083A-E9EE-34C9-B83723A94AA1}"/>
              </a:ext>
            </a:extLst>
          </p:cNvPr>
          <p:cNvSpPr txBox="1"/>
          <p:nvPr/>
        </p:nvSpPr>
        <p:spPr>
          <a:xfrm>
            <a:off x="1848645" y="4140254"/>
            <a:ext cx="3774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3200" dirty="0">
                <a:solidFill>
                  <a:schemeClr val="bg1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系統功能與架構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9" name="椭圆 6">
            <a:extLst>
              <a:ext uri="{FF2B5EF4-FFF2-40B4-BE49-F238E27FC236}">
                <a16:creationId xmlns:a16="http://schemas.microsoft.com/office/drawing/2014/main" id="{916D931C-19EB-715B-727A-EAEA85E7242C}"/>
              </a:ext>
            </a:extLst>
          </p:cNvPr>
          <p:cNvSpPr/>
          <p:nvPr/>
        </p:nvSpPr>
        <p:spPr>
          <a:xfrm>
            <a:off x="6880044" y="4184992"/>
            <a:ext cx="495300" cy="495300"/>
          </a:xfrm>
          <a:prstGeom prst="ellipse">
            <a:avLst/>
          </a:prstGeom>
          <a:solidFill>
            <a:srgbClr val="F8899B"/>
          </a:solidFill>
          <a:ln>
            <a:solidFill>
              <a:srgbClr val="F88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文本框 7">
            <a:extLst>
              <a:ext uri="{FF2B5EF4-FFF2-40B4-BE49-F238E27FC236}">
                <a16:creationId xmlns:a16="http://schemas.microsoft.com/office/drawing/2014/main" id="{DD1F9451-085A-C15F-9FEC-1D8CE17264A4}"/>
              </a:ext>
            </a:extLst>
          </p:cNvPr>
          <p:cNvSpPr txBox="1"/>
          <p:nvPr/>
        </p:nvSpPr>
        <p:spPr>
          <a:xfrm>
            <a:off x="7498271" y="2945188"/>
            <a:ext cx="37747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3200" dirty="0">
                <a:solidFill>
                  <a:schemeClr val="bg1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結論與未來發展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1" name="椭圆 9">
            <a:extLst>
              <a:ext uri="{FF2B5EF4-FFF2-40B4-BE49-F238E27FC236}">
                <a16:creationId xmlns:a16="http://schemas.microsoft.com/office/drawing/2014/main" id="{7A24BA37-8E78-BE85-316D-3AE7494B33C7}"/>
              </a:ext>
            </a:extLst>
          </p:cNvPr>
          <p:cNvSpPr/>
          <p:nvPr/>
        </p:nvSpPr>
        <p:spPr>
          <a:xfrm>
            <a:off x="6880044" y="2965793"/>
            <a:ext cx="495300" cy="495300"/>
          </a:xfrm>
          <a:prstGeom prst="ellipse">
            <a:avLst/>
          </a:prstGeom>
          <a:noFill/>
          <a:ln>
            <a:solidFill>
              <a:srgbClr val="F8899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文本框 13">
            <a:extLst>
              <a:ext uri="{FF2B5EF4-FFF2-40B4-BE49-F238E27FC236}">
                <a16:creationId xmlns:a16="http://schemas.microsoft.com/office/drawing/2014/main" id="{699E66D9-7148-E45C-2FAD-BD51F12E61AC}"/>
              </a:ext>
            </a:extLst>
          </p:cNvPr>
          <p:cNvSpPr txBox="1"/>
          <p:nvPr/>
        </p:nvSpPr>
        <p:spPr>
          <a:xfrm>
            <a:off x="7498271" y="4142717"/>
            <a:ext cx="2141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3200" dirty="0">
                <a:solidFill>
                  <a:schemeClr val="bg1">
                    <a:lumMod val="50000"/>
                  </a:schemeClr>
                </a:solidFill>
                <a:ea typeface="標楷體" panose="03000509000000000000" pitchFamily="65" charset="-120"/>
                <a:cs typeface="Times New Roman" panose="02020603050405020304" pitchFamily="18" charset="0"/>
              </a:rPr>
              <a:t>展示時間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789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10" grpId="0" animBg="1"/>
      <p:bldP spid="2" grpId="0"/>
      <p:bldP spid="20" grpId="0"/>
      <p:bldP spid="29" grpId="0" animBg="1"/>
      <p:bldP spid="30" grpId="0"/>
      <p:bldP spid="31" grpId="0" animBg="1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CCBE9D3-E838-88C2-DE87-460876F1042F}"/>
              </a:ext>
            </a:extLst>
          </p:cNvPr>
          <p:cNvSpPr txBox="1"/>
          <p:nvPr/>
        </p:nvSpPr>
        <p:spPr>
          <a:xfrm>
            <a:off x="3678764" y="4446655"/>
            <a:ext cx="51165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簡 介</a:t>
            </a:r>
          </a:p>
        </p:txBody>
      </p:sp>
      <p:sp>
        <p:nvSpPr>
          <p:cNvPr id="7" name="文本框 1">
            <a:extLst>
              <a:ext uri="{FF2B5EF4-FFF2-40B4-BE49-F238E27FC236}">
                <a16:creationId xmlns:a16="http://schemas.microsoft.com/office/drawing/2014/main" id="{684474DC-98A9-F2FB-0B10-FD5C3D2ED358}"/>
              </a:ext>
            </a:extLst>
          </p:cNvPr>
          <p:cNvSpPr txBox="1"/>
          <p:nvPr/>
        </p:nvSpPr>
        <p:spPr>
          <a:xfrm>
            <a:off x="3637554" y="1061112"/>
            <a:ext cx="48577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F8899B"/>
                </a:solidFill>
              </a:rPr>
              <a:t>01</a:t>
            </a:r>
            <a:endParaRPr lang="zh-CN" altLang="en-US" sz="23900" b="1" dirty="0">
              <a:solidFill>
                <a:srgbClr val="F8899B"/>
              </a:solidFill>
            </a:endParaRPr>
          </a:p>
        </p:txBody>
      </p:sp>
      <p:sp>
        <p:nvSpPr>
          <p:cNvPr id="8" name="文本框 2">
            <a:extLst>
              <a:ext uri="{FF2B5EF4-FFF2-40B4-BE49-F238E27FC236}">
                <a16:creationId xmlns:a16="http://schemas.microsoft.com/office/drawing/2014/main" id="{09606311-E3AE-F90F-D033-F685BAF35080}"/>
              </a:ext>
            </a:extLst>
          </p:cNvPr>
          <p:cNvSpPr txBox="1"/>
          <p:nvPr/>
        </p:nvSpPr>
        <p:spPr>
          <a:xfrm>
            <a:off x="4066179" y="2592300"/>
            <a:ext cx="40005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F8899B"/>
                </a:solidFill>
              </a:rPr>
              <a:t>PART ONE</a:t>
            </a:r>
            <a:endParaRPr lang="zh-CN" altLang="en-US" sz="4000" b="1" dirty="0">
              <a:solidFill>
                <a:srgbClr val="F8899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8592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8" name="文本框 19">
            <a:extLst>
              <a:ext uri="{FF2B5EF4-FFF2-40B4-BE49-F238E27FC236}">
                <a16:creationId xmlns:a16="http://schemas.microsoft.com/office/drawing/2014/main" id="{741AB334-4382-5EC7-8F9C-18C82E452806}"/>
              </a:ext>
            </a:extLst>
          </p:cNvPr>
          <p:cNvSpPr txBox="1"/>
          <p:nvPr/>
        </p:nvSpPr>
        <p:spPr>
          <a:xfrm>
            <a:off x="381282" y="2896983"/>
            <a:ext cx="62865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簡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1026" name="Picture 2" descr="Image - User Interface &amp; Gesture Icons">
            <a:extLst>
              <a:ext uri="{FF2B5EF4-FFF2-40B4-BE49-F238E27FC236}">
                <a16:creationId xmlns:a16="http://schemas.microsoft.com/office/drawing/2014/main" id="{6143CD47-6E0A-0618-531A-3693B55ED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433" y="258603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bc - Free education icons">
            <a:extLst>
              <a:ext uri="{FF2B5EF4-FFF2-40B4-BE49-F238E27FC236}">
                <a16:creationId xmlns:a16="http://schemas.microsoft.com/office/drawing/2014/main" id="{D9105F4E-3409-EE11-72C2-F07D89550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7487" y="2586038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arch Vector Icons free download in SVG, PNG Format">
            <a:extLst>
              <a:ext uri="{FF2B5EF4-FFF2-40B4-BE49-F238E27FC236}">
                <a16:creationId xmlns:a16="http://schemas.microsoft.com/office/drawing/2014/main" id="{12B68292-5FF8-F4E0-A558-79835D88C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283" y="2724150"/>
            <a:ext cx="14382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 descr="search Vector Icons free download in SVG, PNG Format">
            <a:extLst>
              <a:ext uri="{FF2B5EF4-FFF2-40B4-BE49-F238E27FC236}">
                <a16:creationId xmlns:a16="http://schemas.microsoft.com/office/drawing/2014/main" id="{4C4E78E7-A0D4-C861-5BE3-FE53CEB90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1987" y="2724150"/>
            <a:ext cx="14382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十字形 5">
            <a:extLst>
              <a:ext uri="{FF2B5EF4-FFF2-40B4-BE49-F238E27FC236}">
                <a16:creationId xmlns:a16="http://schemas.microsoft.com/office/drawing/2014/main" id="{65B479B0-4BE4-9DAA-90F4-0FB867AFB1C7}"/>
              </a:ext>
            </a:extLst>
          </p:cNvPr>
          <p:cNvSpPr/>
          <p:nvPr/>
        </p:nvSpPr>
        <p:spPr>
          <a:xfrm>
            <a:off x="5515882" y="2875563"/>
            <a:ext cx="1160235" cy="1106874"/>
          </a:xfrm>
          <a:prstGeom prst="plus">
            <a:avLst>
              <a:gd name="adj" fmla="val 3891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18608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280346" y="1104255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文本框 19">
            <a:extLst>
              <a:ext uri="{FF2B5EF4-FFF2-40B4-BE49-F238E27FC236}">
                <a16:creationId xmlns:a16="http://schemas.microsoft.com/office/drawing/2014/main" id="{62C9D0EF-F497-4F42-23B7-93112EF73A40}"/>
              </a:ext>
            </a:extLst>
          </p:cNvPr>
          <p:cNvSpPr txBox="1"/>
          <p:nvPr/>
        </p:nvSpPr>
        <p:spPr>
          <a:xfrm>
            <a:off x="387696" y="2925837"/>
            <a:ext cx="62865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簡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9F27B89-B569-9416-F6CB-139F1443CF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2940" r="3637" b="9702"/>
          <a:stretch/>
        </p:blipFill>
        <p:spPr>
          <a:xfrm>
            <a:off x="7838692" y="1586101"/>
            <a:ext cx="3132514" cy="3772080"/>
          </a:xfrm>
          <a:prstGeom prst="rect">
            <a:avLst/>
          </a:prstGeom>
        </p:spPr>
      </p:pic>
      <p:pic>
        <p:nvPicPr>
          <p:cNvPr id="3" name="圖片 2" descr="一張含有 文字, 螢幕擷取畫面, 數字, 字型 的圖片&#10;&#10;自動產生的描述">
            <a:extLst>
              <a:ext uri="{FF2B5EF4-FFF2-40B4-BE49-F238E27FC236}">
                <a16:creationId xmlns:a16="http://schemas.microsoft.com/office/drawing/2014/main" id="{69758E08-A99A-399E-8F85-3FA86116D5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996" y="1220127"/>
            <a:ext cx="6388164" cy="450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9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280346" y="1104255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2B71C5F-1A5E-4C01-9745-01FECAB61D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92" r="7393"/>
          <a:stretch/>
        </p:blipFill>
        <p:spPr>
          <a:xfrm>
            <a:off x="1440474" y="1489520"/>
            <a:ext cx="5560827" cy="3965242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0A362F1-1818-0C53-249D-A53E2F118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931" y="1489520"/>
            <a:ext cx="3651582" cy="392545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9AFC51D-3627-5C74-C569-DBFDC59A6431}"/>
              </a:ext>
            </a:extLst>
          </p:cNvPr>
          <p:cNvSpPr/>
          <p:nvPr/>
        </p:nvSpPr>
        <p:spPr>
          <a:xfrm>
            <a:off x="8683209" y="3549689"/>
            <a:ext cx="460791" cy="15871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本框 19">
            <a:extLst>
              <a:ext uri="{FF2B5EF4-FFF2-40B4-BE49-F238E27FC236}">
                <a16:creationId xmlns:a16="http://schemas.microsoft.com/office/drawing/2014/main" id="{62C9D0EF-F497-4F42-23B7-93112EF73A40}"/>
              </a:ext>
            </a:extLst>
          </p:cNvPr>
          <p:cNvSpPr txBox="1"/>
          <p:nvPr/>
        </p:nvSpPr>
        <p:spPr>
          <a:xfrm>
            <a:off x="387696" y="2925837"/>
            <a:ext cx="62865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簡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37805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280346" y="1104255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53CC577-2FA5-EB0E-FF75-B0C117DA4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873" y="1502196"/>
            <a:ext cx="3574729" cy="390986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4CEAD65-9E48-7E3A-4186-31DF2CB451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091"/>
          <a:stretch/>
        </p:blipFill>
        <p:spPr>
          <a:xfrm>
            <a:off x="5997870" y="1418491"/>
            <a:ext cx="4702534" cy="407726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8A1885A5-FF09-2A83-B3AF-29315B34308B}"/>
              </a:ext>
            </a:extLst>
          </p:cNvPr>
          <p:cNvSpPr/>
          <p:nvPr/>
        </p:nvSpPr>
        <p:spPr>
          <a:xfrm>
            <a:off x="6341348" y="3178664"/>
            <a:ext cx="850027" cy="31701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本框 19">
            <a:extLst>
              <a:ext uri="{FF2B5EF4-FFF2-40B4-BE49-F238E27FC236}">
                <a16:creationId xmlns:a16="http://schemas.microsoft.com/office/drawing/2014/main" id="{62C9D0EF-F497-4F42-23B7-93112EF73A40}"/>
              </a:ext>
            </a:extLst>
          </p:cNvPr>
          <p:cNvSpPr txBox="1"/>
          <p:nvPr/>
        </p:nvSpPr>
        <p:spPr>
          <a:xfrm>
            <a:off x="387696" y="2925837"/>
            <a:ext cx="62865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簡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0013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054" name="Picture 6" descr="Ctrl Control Button icon PNG and SVG Vector Free Download">
            <a:extLst>
              <a:ext uri="{FF2B5EF4-FFF2-40B4-BE49-F238E27FC236}">
                <a16:creationId xmlns:a16="http://schemas.microsoft.com/office/drawing/2014/main" id="{D552DBBC-FBBF-7003-5CF6-2F8D4D568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536" y="2154117"/>
            <a:ext cx="2985851" cy="2636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十字形 23">
            <a:extLst>
              <a:ext uri="{FF2B5EF4-FFF2-40B4-BE49-F238E27FC236}">
                <a16:creationId xmlns:a16="http://schemas.microsoft.com/office/drawing/2014/main" id="{714DC791-4B14-A8E2-3053-03FBF5118B3C}"/>
              </a:ext>
            </a:extLst>
          </p:cNvPr>
          <p:cNvSpPr/>
          <p:nvPr/>
        </p:nvSpPr>
        <p:spPr>
          <a:xfrm>
            <a:off x="5295584" y="2484051"/>
            <a:ext cx="1882888" cy="1766438"/>
          </a:xfrm>
          <a:prstGeom prst="plus">
            <a:avLst>
              <a:gd name="adj" fmla="val 38918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2058" name="Picture 10" descr="F Button icon PNG and SVG Vector Free Download">
            <a:extLst>
              <a:ext uri="{FF2B5EF4-FFF2-40B4-BE49-F238E27FC236}">
                <a16:creationId xmlns:a16="http://schemas.microsoft.com/office/drawing/2014/main" id="{64728F88-9519-5974-5C77-314C3BB3C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803" y="2110977"/>
            <a:ext cx="3012621" cy="2636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9">
            <a:extLst>
              <a:ext uri="{FF2B5EF4-FFF2-40B4-BE49-F238E27FC236}">
                <a16:creationId xmlns:a16="http://schemas.microsoft.com/office/drawing/2014/main" id="{212AB013-AAC0-37EB-F10F-3DA001D3C2B4}"/>
              </a:ext>
            </a:extLst>
          </p:cNvPr>
          <p:cNvSpPr txBox="1"/>
          <p:nvPr/>
        </p:nvSpPr>
        <p:spPr>
          <a:xfrm>
            <a:off x="387696" y="2925837"/>
            <a:ext cx="62865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簡</a:t>
            </a: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endParaRPr lang="en-US" altLang="zh-TW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dist">
              <a:lnSpc>
                <a:spcPts val="2600"/>
              </a:lnSpc>
            </a:pPr>
            <a:r>
              <a:rPr lang="zh-TW" altLang="en-US" sz="2400" b="1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介</a:t>
            </a:r>
            <a:endParaRPr lang="zh-CN" altLang="en-US" sz="2400" b="1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362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CF452A1-141D-446E-8EEF-2B0B1A3245B8}"/>
              </a:ext>
            </a:extLst>
          </p:cNvPr>
          <p:cNvSpPr/>
          <p:nvPr/>
        </p:nvSpPr>
        <p:spPr>
          <a:xfrm>
            <a:off x="5131558" y="0"/>
            <a:ext cx="1869743" cy="6858000"/>
          </a:xfrm>
          <a:prstGeom prst="rect">
            <a:avLst/>
          </a:prstGeom>
          <a:solidFill>
            <a:srgbClr val="FDD2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378455A-FC10-433E-A8CE-36F2137C3FA8}"/>
              </a:ext>
            </a:extLst>
          </p:cNvPr>
          <p:cNvSpPr/>
          <p:nvPr/>
        </p:nvSpPr>
        <p:spPr>
          <a:xfrm>
            <a:off x="1351129" y="1061113"/>
            <a:ext cx="9771798" cy="473577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CCBE9D3-E838-88C2-DE87-460876F1042F}"/>
              </a:ext>
            </a:extLst>
          </p:cNvPr>
          <p:cNvSpPr txBox="1"/>
          <p:nvPr/>
        </p:nvSpPr>
        <p:spPr>
          <a:xfrm>
            <a:off x="3750381" y="4446655"/>
            <a:ext cx="4691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ea typeface="標楷體" panose="03000509000000000000" pitchFamily="65" charset="-120"/>
              </a:rPr>
              <a:t>系統功能與架構</a:t>
            </a:r>
          </a:p>
        </p:txBody>
      </p:sp>
      <p:sp>
        <p:nvSpPr>
          <p:cNvPr id="7" name="文本框 1">
            <a:extLst>
              <a:ext uri="{FF2B5EF4-FFF2-40B4-BE49-F238E27FC236}">
                <a16:creationId xmlns:a16="http://schemas.microsoft.com/office/drawing/2014/main" id="{684474DC-98A9-F2FB-0B10-FD5C3D2ED358}"/>
              </a:ext>
            </a:extLst>
          </p:cNvPr>
          <p:cNvSpPr txBox="1"/>
          <p:nvPr/>
        </p:nvSpPr>
        <p:spPr>
          <a:xfrm>
            <a:off x="3637554" y="1061112"/>
            <a:ext cx="485775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3900" b="1" dirty="0">
                <a:solidFill>
                  <a:srgbClr val="F8899B"/>
                </a:solidFill>
              </a:rPr>
              <a:t>0</a:t>
            </a:r>
            <a:r>
              <a:rPr lang="en-US" altLang="zh-TW" sz="23900" b="1" dirty="0">
                <a:solidFill>
                  <a:srgbClr val="F8899B"/>
                </a:solidFill>
              </a:rPr>
              <a:t>2</a:t>
            </a:r>
            <a:endParaRPr lang="zh-CN" altLang="en-US" sz="23900" b="1" dirty="0">
              <a:solidFill>
                <a:srgbClr val="F8899B"/>
              </a:solidFill>
            </a:endParaRPr>
          </a:p>
        </p:txBody>
      </p:sp>
      <p:sp>
        <p:nvSpPr>
          <p:cNvPr id="8" name="文本框 2">
            <a:extLst>
              <a:ext uri="{FF2B5EF4-FFF2-40B4-BE49-F238E27FC236}">
                <a16:creationId xmlns:a16="http://schemas.microsoft.com/office/drawing/2014/main" id="{09606311-E3AE-F90F-D033-F685BAF35080}"/>
              </a:ext>
            </a:extLst>
          </p:cNvPr>
          <p:cNvSpPr txBox="1"/>
          <p:nvPr/>
        </p:nvSpPr>
        <p:spPr>
          <a:xfrm>
            <a:off x="4066179" y="2592300"/>
            <a:ext cx="400050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000" b="1" dirty="0">
                <a:solidFill>
                  <a:srgbClr val="F8899B"/>
                </a:solidFill>
              </a:rPr>
              <a:t>PART </a:t>
            </a:r>
            <a:r>
              <a:rPr lang="en-US" altLang="zh-TW" sz="4000" b="1" dirty="0">
                <a:solidFill>
                  <a:srgbClr val="F8899B"/>
                </a:solidFill>
              </a:rPr>
              <a:t>TWO</a:t>
            </a:r>
            <a:endParaRPr lang="zh-CN" altLang="en-US" sz="4000" b="1" dirty="0">
              <a:solidFill>
                <a:srgbClr val="F8899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5639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D0F03653-7AA2-4C79-B23B-BE8221B064B9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OeJc0s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niXNL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OeJc0u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54lzSy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54lzS2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aWGeSz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aWGeS5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aWGeS7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amGeSyTg/xfEDAAAYxkAABcAAAB1bml2ZXJzYWwvdW5pdmVyc2FsLnBuZ+1XaVxT55o/isVOLSBqCrI7ttJFxKgBFJO4AOIom4QisouWyy7IIQYI0UtbBEXa3lvwgiESLAHCTkMwAUJF4NYYUFnCYqSCISSHJGAgIWSbg/bOb2a+zefhw/md8/zf9z3P+n/Oc/L9fU+ZfGT1EQAAJqe9Pc4BgBECADbe/NAYRox/4u+Gbxuunjt1AmgYsBHDwqbY4z7HAaC5aIs2+gNY/rcr3iFXAcC0Z+3a0J9SfQkALFdOexzHXYuQCs7QLwnH+1/rz+YA2GNVJ4ynP3Xbnr8b8bEH7vElhy83eVSctvmi4HNfj022f9n/1/s3HbYN52/e+mLgqGeNq0pJnKAFT4EThvAJ9uqFKwHshPqgoISRaCynNojtXFclLkvpCiEqx2Ppfhj1m8eb7bNhc648NK+1qLWeFafhshd7LaRPYOzMiFnMkfyCMyX7GFs2AkBdoG3qNsQUyUBkw4vdLiPbLSR3q5P3/PmMWZ2rzPiXwNoJb2Fvg0NyzAMHP5oHbAAADw/Y8a3m6+A6uA6ug+vgOrgOroPr4Dq4Dv4/BPdla6TMrwDg+tD/8UfhDS5gcZkf2RiRoxaOzBRhuzLnKvK+xk8RVShacrCgi0UGs9hSAIjqJDzlFzIHbrF0wu8sIsYSws5zR4/E6GQtgzCUZ2Mht0VEwu+QvMqSJ6XMM2qTUwSy5CwAaJ+gUXIyeV2Ee9Wp0UmhTF7rhdmOQgI+QCXeN8lp7KycFtMoySl/MBqS8Ux0jYhC0nu4poj9SKtDkr/5YR5KtCS9gkLn6KQpjvrFIlIYitJDMOhUznJNcARBWEBQ6M5xeYpvQEqhsGtVQv9qtlCB74zko70Gpo+0OalKONrLMxlVs3j2wHTJ3/12bzClvbqN7rtvqderOMxJNP0yCyw6LmDG6r7XvApIjbhVv2ZHvtU9wZUeE0cjRrL+RT3zVeYIAfEpmGMSxZXnqNh/GxKm2XhJNQX5EyL8y9R+YVP1DU278xM5yaBhHD8PjcTVh3ILCcvt1TcyedbYQSiD1f/PkLD+KmF8KPQWag5TiJYHnlRgX9dxlXGfdo9Xu8bbEd78qFxW3k2fxECjh/eA9hRhWVrWKU985cCt5CxfunE0qp0+ZPUA5D6NPzZhsiIhiwkOwSUMrvBHug5j9gwKX/0of5VweKHhep2mNqdhq41q/OZPzWFouz7HYJQ3BRvUvthnPbl/5yjayzfLlmEyI/LhjrgU9SsqqNP8lW8V/hSvjWEpku1/yEDl2HsrXMBI/GSOFXX6733R/872OmbyH6Ibr49galaWh4ktHfL4hXAad4xO6ad9iFqwz121uld0+cm1o8PXieqak7qsISJbhkybgKopUCor6aG5hYIQK13TtPW9pvMaGUppCU5i1zQtsxV1XZG7vjwRc53PKxtx/03h3ku2+ucdfM/hDlmXdUCzTRR/kHuDsJNrNnOALWSaTMAJfgGNgQ+TmM7P0fZmFexkICMw75GNQvV5MYu4H36pF2iJY+o02xAVyG5ollecywox+TSh6/4KCKoEKTsRAqFFQDNbxtowxkOSkA+HpLkhzIHmWmzZpDSXeLPgmeUfoOL7Iw8uCw4gdoB7s/B70XlBeft5u1xJNOqAfZ7bz2p3ROuFHBsMrk9lK+lIDempkuMSM28/4DdDadSNf6wuj4amMBrp/XWTZq3J5BiljC1v00QHc0Jwe2nhos9Y0tPSbQjEx5AeF2uC67e4lCeMKuqp1oXlQqlTw0TkowpjKcjBLRUuWP8YQItZQDcGlhw0G01wwDa22owNtsGJvGq73P5S1BaWELAooTe2iVIyfeYarK/zTHUWqw1Bgq67IGTTuuT8RUGBv8mzvqgksrDCscdtPi5uUpiaER/Jf+152ePx3WAjNbIRY2spGowctvsNWVwmZ5sDYA452aqJr3tFjoTrBfzHblzGQ6eyR3tG0Pb8GgtGEVZ/TXqVJFD/Agfe5Yw+O7Fzw69Lw4F+4eWRnNBZgnPn0gtJvmP5efTqXGWoM+2oZr61xLkyp5z/BRiCavQtUbSJlb11obFlLCdGoYIw4zKaMcxJcJdMkUsjNY055aqYGm69AlK96Rh4Eafs/SGbcwIHbOaj7d2XT6zwXKe0hoMGCf879a9D4a4ANNK8JIDEDaM+MVHhjRBUZYZZiYKEw2VnUSRt8vkc6lu1iEK5hzWe18wp+9e0InlGGqu5QVGh6wCrZjb4yghu8mgbc2NlVTPWxQckMp7GkZUaBHWjW7tM7ZZYWszl0chwqcwRV17nSRPEmHgrI8E5JJLiSr1oN/c1EMZKF7/RmhuheCWtSwPu8nt7D5I+8odGcdFIZzY9mfKUBbbtDEyacksJx91Wk5t9k/Df9d6svXy0UMeOmyJ7oV1YxJb8asC0IQtjWlaF5LhL0/kmx+R79ROBPtwN0pWl+zkyKrUD5rCjqOhGhk+Zcd+MQHPYwas7Pc9TSp10hCssaTYuURFHpd7WuRVHynrSqqur+72Yfi7miO7fwMH+6KFDs/j3XoCNlZraGmMOqt1p9ycS8nIp1iwzwT+smHubK64iOKAxAsupfstcmXBXAFui/H0tYKVw62obUY44boGoFw879UR9i/NRONq3nvT0FCt/30O9mAs3vym6IyX77ZsNSLoiPoJpeoXxLnh9Wtm7LHXKwPRIqGrxsxnknO1x/0CTNkizA1VV6kwbaPxtMVG/4+Jjb/IoCzXy+niMvotFPACNjldVsQQx7AR3vmdvB/mXtoSuOnUTrRQ7aO3Ra/iTRWLc/uHc5SKSdkbSSNJBkuZ+O/ajXDNMO0vaNulbbG7RFK7KtnHxicnBT4hhdrwK0crHUTwK7vYNxX7jzpntecjuCNP7CRMu+8s53UdNiRf03z0gpmsujda3+vjEuPepjkmmUIXEg3p0I7/GoSZu07iW+FP0/FTrnYLMRHjf9oDmBYpBGwuKyPjyb0+i/fkPry1O/36AkVg/FP7JQuv/rKBO/Sr0roImDt0P9/LcmefkZFgd2mc0o95eBOZtkta+z2W81SSS9MJ/CBMQQHk2jOMOIFGmOitTBGJ5bO5dvCsw+e2i8qyJH+aGWxi++JDuQZYoJrYjF1VFeLWiclurn+7MNZpqMln0UheTv7CrLfP2jRwynkCBeVgn56zsEwFDb4fuEEFNzDtPFUkNzdN3iwOQKTP+z/01NKVnDSWB3CxAXJpp4e6iUu22C/RjXrizEqy+tqe0+HUTz4n5siVzsdciWN6pshM9vTqIxqfdtYZGtoSpssdPqbLDaBEO/e7uAi0oKoFdPy+HGjmYZQvyGZNvXE1kEN7bqVW7xQfl3aA4lTg8CD2FRhyyYJK+pI1Ii+Be7AKyizWVprm1in7axyhSYs85p0DNg5wIO9mhfbS+8pmOZtJQt5Wk2b8oP5mUuPvLPcsfzK+a9h6wkgwQFTxXv+FBrtrs6EK3pEsjS9hcH6Zh3TgULCl31syVF5UN37rQ6Z2hcOncsxaob2IXDUH3Tr3vmGx4/GEKLNgrPOo081nS4LxyMgVLKEk3/b72sdDh14GykhpYY5d6ll48kz1n/DysJqtrvjILY3cCLwASVW+5zsz/1vWXhvyYcNenXkyD6pkR5lt+sf62WJjmKkgPZNvwu5K38n5mibgYlmhm15ohye8GAcbyeVATNVp/tU7SiCYrm2jHcWc9epdrrD2u/iJTtxTJ1Nc+FIBGTWXOHO2B1Zxewp8fr1VY2SSxySwAKTYl1cr9926u4MqD3LTibOhPM2f4K58F8Z/DbGTTYyRs/ljMcJKhLlRk2Ql/raRK+Rk4v349GZHDOVIGf5/ZMUgk1K5SM3Rx44T7T9TPTagPz63l1pY2jnYcPJe593MAq0FFtDZ+IGgbZIF3eCF62Uv3Lweg/ovsjlvqNT5eAhi3v0/SL+Rh68oJs//I6H7CkEqZU13xAO9nGQtqUML+nCQ9iCgJf2eW5ozBUJAg2GeIWQrRFs3wW4b0pB3QvC1CxIjAOzVjDerBUIOrNMQpFEov+UBLvcM/+ti5hvW01e2THdcjbTSqrzJ2WtgpHF3yrh1Mlle7FZm1EDNexlKIGW8FBRo5h1N48/V07y1H7nvWAIAoqDP66u3oZqh94XxPbZt4a0qf1BYh9Je72T2Ke9Vb510tDx6OtgdZHxfk2eesvGn6odTxc+B6DFjel80ew4dd60wxYHwRCP4tfiRJ94ZzvRGLcn/f/wAgLOV/zd8/boFH63B3I3iiLpPkb8FqF066b/+XoFsK/C+BbvDB1MMHlEG2AUOnccNLUwY9M3wrvFqzGn22pJJaZU/Spi7rVFPMr+CRHueMc9UeqP/asNk8bFOh9WHvr+GzwGlPX4+GE1F//U9QSwMEFAACAAgAamGeS3Br3rpLAAAAagAAABsAAAB1bml2ZXJzYWwvdW5pdmVyc2FsLnBuZy54bWyzsa/IzVEoSy0qzszPs1Uy1DNQsrfj5bIpKEoty0wtV6gAigEFIUBJoRLINUJwyzNTSjJslczNTBFiGamZ6Rkltkqm5iZwQX2gkQBQSwECAAAUAAIACADniXNLFQ6tKGQEAAAHEQAAHQAAAAAAAAABAAAAAAAAAAAAdW5pdmVyc2FsL2NvbW1vbl9tZXNzYWdlcy5sbmdQSwECAAAUAAIACADniXNLCH4LIykDAACGDAAAJwAAAAAAAAABAAAAAACfBAAAdW5pdmVyc2FsL2ZsYXNoX3B1Ymxpc2hpbmdfc2V0dGluZ3MueG1sUEsBAgAAFAACAAgA54lzS7X8CWS6AgAAVQoAACEAAAAAAAAAAQAAAAAADQgAAHVuaXZlcnNhbC9mbGFzaF9za2luX3NldHRpbmdzLnhtbFBLAQIAABQAAgAIAOeJc0sqlg9n/gIAAJcLAAAmAAAAAAAAAAEAAAAAAAYLAAB1bml2ZXJzYWwvaHRtbF9wdWJsaXNoaW5nX3NldHRpbmdzLnhtbFBLAQIAABQAAgAIAOeJc0tocVKRmgEAAB8GAAAfAAAAAAAAAAEAAAAAAEgOAAB1bml2ZXJzYWwvaHRtbF9za2luX3NldHRpbmdzLmpzUEsBAgAAFAACAAgAaWGeSz08L9HBAAAA5QEAABoAAAAAAAAAAQAAAAAAHxAAAHVuaXZlcnNhbC9pMThuX3ByZXNldHMueG1sUEsBAgAAFAACAAgAaWGeS5r5lmRrAAAAawAAABwAAAAAAAAAAQAAAAAAGBEAAHVuaXZlcnNhbC9sb2NhbF9zZXR0aW5ncy54bWxQSwECAAAUAAIACABElFdHI7RO+/sCAACwCAAAFAAAAAAAAAABAAAAAAC9EQAAdW5pdmVyc2FsL3BsYXllci54bWxQSwECAAAUAAIACABpYZ5LsIcj9GwBAAD3AgAAKQAAAAAAAAABAAAAAADqFAAAdW5pdmVyc2FsL3NraW5fY3VzdG9taXphdGlvbl9zZXR0aW5ncy54bWxQSwECAAAUAAIACABqYZ5LJOD/F8QMAABjGQAAFwAAAAAAAAAAAAAAAACdFgAAdW5pdmVyc2FsL3VuaXZlcnNhbC5wbmdQSwECAAAUAAIACABqYZ5LcGveuksAAABqAAAAGwAAAAAAAAABAAAAAACWIwAAdW5pdmVyc2FsL3VuaXZlcnNhbC5wbmcueG1sUEsFBgAAAAALAAsASQMAABokAAAAAA=="/>
  <p:tag name="ISPRING_PRESENTATION_TITLE" val="21"/>
</p:tagLst>
</file>

<file path=ppt/theme/theme1.xml><?xml version="1.0" encoding="utf-8"?>
<a:theme xmlns:a="http://schemas.openxmlformats.org/drawingml/2006/main" name="第一PPT，www.1ppt.com">
  <a:themeElements>
    <a:clrScheme name="自定义 21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2597</TotalTime>
  <Words>217</Words>
  <Application>Microsoft Office PowerPoint</Application>
  <PresentationFormat>寬螢幕</PresentationFormat>
  <Paragraphs>172</Paragraphs>
  <Slides>19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19</vt:i4>
      </vt:variant>
    </vt:vector>
  </HeadingPairs>
  <TitlesOfParts>
    <vt:vector size="29" baseType="lpstr">
      <vt:lpstr>等线</vt:lpstr>
      <vt:lpstr>楷体</vt:lpstr>
      <vt:lpstr>微软雅黑</vt:lpstr>
      <vt:lpstr>標楷體</vt:lpstr>
      <vt:lpstr>Arial</vt:lpstr>
      <vt:lpstr>Calibri</vt:lpstr>
      <vt:lpstr>Calibri Light</vt:lpstr>
      <vt:lpstr>Times New Roman</vt:lpstr>
      <vt:lpstr>第一PPT，www.1ppt.com</vt:lpstr>
      <vt:lpstr>自定义设计方案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>第一PPT</Manager>
  <Company>第一PPT，www.1ppt.com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五月</dc:title>
  <dc:creator>第一PPT</dc:creator>
  <cp:keywords>www.1ppt.com</cp:keywords>
  <dc:description>www.1ppt.com</dc:description>
  <cp:lastModifiedBy>傅詩軒</cp:lastModifiedBy>
  <cp:revision>499</cp:revision>
  <dcterms:created xsi:type="dcterms:W3CDTF">2017-08-18T03:02:00Z</dcterms:created>
  <dcterms:modified xsi:type="dcterms:W3CDTF">2023-12-08T12:22:51Z</dcterms:modified>
</cp:coreProperties>
</file>

<file path=docProps/thumbnail.jpeg>
</file>